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7772400" cy="10058400"/>
  <p:notesSz cx="6858000" cy="9144000"/>
  <p:embeddedFontLst>
    <p:embeddedFont>
      <p:font typeface="Calibri" panose="020F0502020204030204" pitchFamily="34" charset="0"/>
      <p:regular r:id="rId5"/>
      <p:bold r:id="rId6"/>
      <p:italic r:id="rId7"/>
      <p:boldItalic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298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heme" Target="theme/theme1.xml"/><Relationship Id="rId5" Type="http://schemas.openxmlformats.org/officeDocument/2006/relationships/font" Target="fonts/font1.fntdata"/><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16.08.2022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16.08.2022</a:t>
            </a:fld>
            <a:endParaRPr lang="cs-CZ"/>
          </a:p>
        </p:txBody>
      </p:sp>
      <p:sp>
        <p:nvSpPr>
          <p:cNvPr id="4" name="Slide Image Placeholder 3"/>
          <p:cNvSpPr>
            <a:spLocks noGrp="1" noRot="1" noChangeAspect="1"/>
          </p:cNvSpPr>
          <p:nvPr>
            <p:ph type="sldImg" idx="2"/>
          </p:nvPr>
        </p:nvSpPr>
        <p:spPr>
          <a:xfrm>
            <a:off x="3579813" y="512763"/>
            <a:ext cx="19843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EFE5"/>
        </a:solidFill>
        <a:effectLst/>
      </p:bgPr>
    </p:bg>
    <p:spTree>
      <p:nvGrpSpPr>
        <p:cNvPr id="1" name=""/>
        <p:cNvGrpSpPr/>
        <p:nvPr/>
      </p:nvGrpSpPr>
      <p:grpSpPr>
        <a:xfrm>
          <a:off x="0" y="0"/>
          <a:ext cx="0" cy="0"/>
          <a:chOff x="0" y="0"/>
          <a:chExt cx="0" cy="0"/>
        </a:xfrm>
      </p:grpSpPr>
      <p:grpSp>
        <p:nvGrpSpPr>
          <p:cNvPr id="2" name="Group 2"/>
          <p:cNvGrpSpPr/>
          <p:nvPr/>
        </p:nvGrpSpPr>
        <p:grpSpPr>
          <a:xfrm>
            <a:off x="4716791" y="3793643"/>
            <a:ext cx="2014209" cy="2736591"/>
            <a:chOff x="0" y="0"/>
            <a:chExt cx="985524" cy="1338975"/>
          </a:xfrm>
        </p:grpSpPr>
        <p:sp>
          <p:nvSpPr>
            <p:cNvPr id="3" name="Freeform 3"/>
            <p:cNvSpPr/>
            <p:nvPr/>
          </p:nvSpPr>
          <p:spPr>
            <a:xfrm>
              <a:off x="0" y="0"/>
              <a:ext cx="985524" cy="1338975"/>
            </a:xfrm>
            <a:custGeom>
              <a:avLst/>
              <a:gdLst/>
              <a:ahLst/>
              <a:cxnLst/>
              <a:rect l="l" t="t" r="r" b="b"/>
              <a:pathLst>
                <a:path w="985524" h="1338975">
                  <a:moveTo>
                    <a:pt x="861063" y="1338975"/>
                  </a:moveTo>
                  <a:lnTo>
                    <a:pt x="124460" y="1338975"/>
                  </a:lnTo>
                  <a:cubicBezTo>
                    <a:pt x="55880" y="1338975"/>
                    <a:pt x="0" y="1283095"/>
                    <a:pt x="0" y="1214515"/>
                  </a:cubicBezTo>
                  <a:lnTo>
                    <a:pt x="0" y="124460"/>
                  </a:lnTo>
                  <a:cubicBezTo>
                    <a:pt x="0" y="55880"/>
                    <a:pt x="55880" y="0"/>
                    <a:pt x="124460" y="0"/>
                  </a:cubicBezTo>
                  <a:lnTo>
                    <a:pt x="861064" y="0"/>
                  </a:lnTo>
                  <a:cubicBezTo>
                    <a:pt x="929644" y="0"/>
                    <a:pt x="985524" y="55880"/>
                    <a:pt x="985524" y="124460"/>
                  </a:cubicBezTo>
                  <a:lnTo>
                    <a:pt x="985524" y="1214515"/>
                  </a:lnTo>
                  <a:cubicBezTo>
                    <a:pt x="985524" y="1283095"/>
                    <a:pt x="929644" y="1338975"/>
                    <a:pt x="861064" y="1338975"/>
                  </a:cubicBezTo>
                  <a:close/>
                </a:path>
              </a:pathLst>
            </a:custGeom>
            <a:solidFill>
              <a:srgbClr val="FFFFFF"/>
            </a:solidFill>
          </p:spPr>
        </p:sp>
      </p:grpSp>
      <p:grpSp>
        <p:nvGrpSpPr>
          <p:cNvPr id="4" name="Group 4"/>
          <p:cNvGrpSpPr/>
          <p:nvPr/>
        </p:nvGrpSpPr>
        <p:grpSpPr>
          <a:xfrm>
            <a:off x="5006857" y="6284020"/>
            <a:ext cx="1724143" cy="2997983"/>
            <a:chOff x="0" y="0"/>
            <a:chExt cx="2352254" cy="4090158"/>
          </a:xfrm>
        </p:grpSpPr>
        <p:sp>
          <p:nvSpPr>
            <p:cNvPr id="5" name="Freeform 5"/>
            <p:cNvSpPr/>
            <p:nvPr/>
          </p:nvSpPr>
          <p:spPr>
            <a:xfrm>
              <a:off x="0" y="0"/>
              <a:ext cx="2352254" cy="4090158"/>
            </a:xfrm>
            <a:custGeom>
              <a:avLst/>
              <a:gdLst/>
              <a:ahLst/>
              <a:cxnLst/>
              <a:rect l="l" t="t" r="r" b="b"/>
              <a:pathLst>
                <a:path w="2352254" h="4090158">
                  <a:moveTo>
                    <a:pt x="2227794" y="4090158"/>
                  </a:moveTo>
                  <a:lnTo>
                    <a:pt x="124460" y="4090158"/>
                  </a:lnTo>
                  <a:cubicBezTo>
                    <a:pt x="55880" y="4090158"/>
                    <a:pt x="0" y="4034278"/>
                    <a:pt x="0" y="3965698"/>
                  </a:cubicBezTo>
                  <a:lnTo>
                    <a:pt x="0" y="124460"/>
                  </a:lnTo>
                  <a:cubicBezTo>
                    <a:pt x="0" y="55880"/>
                    <a:pt x="55880" y="0"/>
                    <a:pt x="124460" y="0"/>
                  </a:cubicBezTo>
                  <a:lnTo>
                    <a:pt x="2227794" y="0"/>
                  </a:lnTo>
                  <a:cubicBezTo>
                    <a:pt x="2296374" y="0"/>
                    <a:pt x="2352254" y="55880"/>
                    <a:pt x="2352254" y="124460"/>
                  </a:cubicBezTo>
                  <a:lnTo>
                    <a:pt x="2352254" y="3965698"/>
                  </a:lnTo>
                  <a:cubicBezTo>
                    <a:pt x="2352254" y="4034278"/>
                    <a:pt x="2296374" y="4090158"/>
                    <a:pt x="2227794" y="4090158"/>
                  </a:cubicBezTo>
                  <a:close/>
                </a:path>
              </a:pathLst>
            </a:custGeom>
            <a:solidFill>
              <a:srgbClr val="FFFFFF"/>
            </a:solidFill>
          </p:spPr>
        </p:sp>
      </p:grpSp>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29614">
            <a:off x="4865080" y="5247487"/>
            <a:ext cx="602895" cy="800948"/>
          </a:xfrm>
          <a:prstGeom prst="rect">
            <a:avLst/>
          </a:prstGeom>
        </p:spPr>
      </p:pic>
      <p:pic>
        <p:nvPicPr>
          <p:cNvPr id="7" name="Picture 7"/>
          <p:cNvPicPr>
            <a:picLocks noChangeAspect="1"/>
          </p:cNvPicPr>
          <p:nvPr/>
        </p:nvPicPr>
        <p:blipFill>
          <a:blip r:embed="rId5"/>
          <a:srcRect l="1992" t="97" r="2791"/>
          <a:stretch>
            <a:fillRect/>
          </a:stretch>
        </p:blipFill>
        <p:spPr>
          <a:xfrm>
            <a:off x="410361" y="381000"/>
            <a:ext cx="6831114" cy="9241735"/>
          </a:xfrm>
          <a:prstGeom prst="rect">
            <a:avLst/>
          </a:prstGeom>
        </p:spPr>
      </p:pic>
      <p:grpSp>
        <p:nvGrpSpPr>
          <p:cNvPr id="8" name="Group 8"/>
          <p:cNvGrpSpPr/>
          <p:nvPr/>
        </p:nvGrpSpPr>
        <p:grpSpPr>
          <a:xfrm>
            <a:off x="663965" y="7783012"/>
            <a:ext cx="3590842" cy="1498991"/>
            <a:chOff x="0" y="0"/>
            <a:chExt cx="4898998" cy="2045079"/>
          </a:xfrm>
        </p:grpSpPr>
        <p:sp>
          <p:nvSpPr>
            <p:cNvPr id="9" name="Freeform 9"/>
            <p:cNvSpPr/>
            <p:nvPr/>
          </p:nvSpPr>
          <p:spPr>
            <a:xfrm>
              <a:off x="0" y="0"/>
              <a:ext cx="4898998" cy="2045079"/>
            </a:xfrm>
            <a:custGeom>
              <a:avLst/>
              <a:gdLst/>
              <a:ahLst/>
              <a:cxnLst/>
              <a:rect l="l" t="t" r="r" b="b"/>
              <a:pathLst>
                <a:path w="4898998" h="2045079">
                  <a:moveTo>
                    <a:pt x="4774538" y="2045079"/>
                  </a:moveTo>
                  <a:lnTo>
                    <a:pt x="124460" y="2045079"/>
                  </a:lnTo>
                  <a:cubicBezTo>
                    <a:pt x="55880" y="2045079"/>
                    <a:pt x="0" y="1989199"/>
                    <a:pt x="0" y="1920619"/>
                  </a:cubicBezTo>
                  <a:lnTo>
                    <a:pt x="0" y="124460"/>
                  </a:lnTo>
                  <a:cubicBezTo>
                    <a:pt x="0" y="55880"/>
                    <a:pt x="55880" y="0"/>
                    <a:pt x="124460" y="0"/>
                  </a:cubicBezTo>
                  <a:lnTo>
                    <a:pt x="4774538" y="0"/>
                  </a:lnTo>
                  <a:cubicBezTo>
                    <a:pt x="4843118" y="0"/>
                    <a:pt x="4898998" y="55880"/>
                    <a:pt x="4898998" y="124460"/>
                  </a:cubicBezTo>
                  <a:lnTo>
                    <a:pt x="4898998" y="1920619"/>
                  </a:lnTo>
                  <a:cubicBezTo>
                    <a:pt x="4898998" y="1989199"/>
                    <a:pt x="4843118" y="2045079"/>
                    <a:pt x="4774538" y="2045079"/>
                  </a:cubicBezTo>
                  <a:close/>
                </a:path>
              </a:pathLst>
            </a:custGeom>
            <a:solidFill>
              <a:srgbClr val="7ABD9C"/>
            </a:solidFill>
          </p:spPr>
        </p:sp>
      </p:grpSp>
      <p:grpSp>
        <p:nvGrpSpPr>
          <p:cNvPr id="10" name="Group 10"/>
          <p:cNvGrpSpPr/>
          <p:nvPr/>
        </p:nvGrpSpPr>
        <p:grpSpPr>
          <a:xfrm>
            <a:off x="733659" y="2362200"/>
            <a:ext cx="2868396" cy="4454296"/>
            <a:chOff x="95084" y="-357197"/>
            <a:chExt cx="3913362" cy="5280701"/>
          </a:xfrm>
        </p:grpSpPr>
        <p:sp>
          <p:nvSpPr>
            <p:cNvPr id="11" name="Freeform 11"/>
            <p:cNvSpPr/>
            <p:nvPr/>
          </p:nvSpPr>
          <p:spPr>
            <a:xfrm>
              <a:off x="95084" y="-357197"/>
              <a:ext cx="3913362" cy="5280701"/>
            </a:xfrm>
            <a:custGeom>
              <a:avLst/>
              <a:gdLst/>
              <a:ahLst/>
              <a:cxnLst/>
              <a:rect l="l" t="t" r="r" b="b"/>
              <a:pathLst>
                <a:path w="3913362" h="5280701">
                  <a:moveTo>
                    <a:pt x="3788902" y="5280701"/>
                  </a:moveTo>
                  <a:lnTo>
                    <a:pt x="124460" y="5280701"/>
                  </a:lnTo>
                  <a:cubicBezTo>
                    <a:pt x="55880" y="5280701"/>
                    <a:pt x="0" y="5224821"/>
                    <a:pt x="0" y="5156241"/>
                  </a:cubicBezTo>
                  <a:lnTo>
                    <a:pt x="0" y="124460"/>
                  </a:lnTo>
                  <a:cubicBezTo>
                    <a:pt x="0" y="55880"/>
                    <a:pt x="55880" y="0"/>
                    <a:pt x="124460" y="0"/>
                  </a:cubicBezTo>
                  <a:lnTo>
                    <a:pt x="3788902" y="0"/>
                  </a:lnTo>
                  <a:cubicBezTo>
                    <a:pt x="3857482" y="0"/>
                    <a:pt x="3913362" y="55880"/>
                    <a:pt x="3913362" y="124460"/>
                  </a:cubicBezTo>
                  <a:lnTo>
                    <a:pt x="3913362" y="5156241"/>
                  </a:lnTo>
                  <a:cubicBezTo>
                    <a:pt x="3913362" y="5224821"/>
                    <a:pt x="3857482" y="5280701"/>
                    <a:pt x="3788902" y="5280701"/>
                  </a:cubicBezTo>
                  <a:close/>
                </a:path>
              </a:pathLst>
            </a:custGeom>
            <a:solidFill>
              <a:srgbClr val="7ABD9C"/>
            </a:solidFill>
          </p:spPr>
          <p:txBody>
            <a:bodyPr/>
            <a:lstStyle/>
            <a:p>
              <a:pPr algn="ctr"/>
              <a:endParaRPr lang="en-US" dirty="0" smtClean="0"/>
            </a:p>
            <a:p>
              <a:r>
                <a:rPr lang="en-US" dirty="0" smtClean="0"/>
                <a:t>Welcome back, students! We are so excited to see all of your faces on the first day of school. This year we welcome some new faces to our team. Please welcome our new staff with your warmth and love. Let’s start the school year on the right foot by being to school every day and on time. Wishing everyone an incredible school year. See you soon! Mr. G</a:t>
              </a:r>
              <a:endParaRPr lang="en-US" dirty="0"/>
            </a:p>
          </p:txBody>
        </p:sp>
      </p:grpSp>
      <p:grpSp>
        <p:nvGrpSpPr>
          <p:cNvPr id="12" name="Group 12"/>
          <p:cNvGrpSpPr/>
          <p:nvPr/>
        </p:nvGrpSpPr>
        <p:grpSpPr>
          <a:xfrm>
            <a:off x="4357736" y="3057414"/>
            <a:ext cx="2868396" cy="3253593"/>
            <a:chOff x="0" y="0"/>
            <a:chExt cx="3913362" cy="4438889"/>
          </a:xfrm>
        </p:grpSpPr>
        <p:sp>
          <p:nvSpPr>
            <p:cNvPr id="13" name="Freeform 13"/>
            <p:cNvSpPr/>
            <p:nvPr/>
          </p:nvSpPr>
          <p:spPr>
            <a:xfrm>
              <a:off x="0" y="0"/>
              <a:ext cx="3913362" cy="4438889"/>
            </a:xfrm>
            <a:custGeom>
              <a:avLst/>
              <a:gdLst/>
              <a:ahLst/>
              <a:cxnLst/>
              <a:rect l="l" t="t" r="r" b="b"/>
              <a:pathLst>
                <a:path w="3913362" h="4438889">
                  <a:moveTo>
                    <a:pt x="3788902" y="4438889"/>
                  </a:moveTo>
                  <a:lnTo>
                    <a:pt x="124460" y="4438889"/>
                  </a:lnTo>
                  <a:cubicBezTo>
                    <a:pt x="55880" y="4438889"/>
                    <a:pt x="0" y="4383009"/>
                    <a:pt x="0" y="4314429"/>
                  </a:cubicBezTo>
                  <a:lnTo>
                    <a:pt x="0" y="124460"/>
                  </a:lnTo>
                  <a:cubicBezTo>
                    <a:pt x="0" y="55880"/>
                    <a:pt x="55880" y="0"/>
                    <a:pt x="124460" y="0"/>
                  </a:cubicBezTo>
                  <a:lnTo>
                    <a:pt x="3788902" y="0"/>
                  </a:lnTo>
                  <a:cubicBezTo>
                    <a:pt x="3857482" y="0"/>
                    <a:pt x="3913362" y="55880"/>
                    <a:pt x="3913362" y="124460"/>
                  </a:cubicBezTo>
                  <a:lnTo>
                    <a:pt x="3913362" y="4314429"/>
                  </a:lnTo>
                  <a:cubicBezTo>
                    <a:pt x="3913362" y="4383009"/>
                    <a:pt x="3857482" y="4438889"/>
                    <a:pt x="3788902" y="4438889"/>
                  </a:cubicBezTo>
                  <a:close/>
                </a:path>
              </a:pathLst>
            </a:custGeom>
            <a:solidFill>
              <a:srgbClr val="7ABD9C"/>
            </a:solidFill>
          </p:spPr>
        </p:sp>
      </p:grpSp>
      <p:grpSp>
        <p:nvGrpSpPr>
          <p:cNvPr id="14" name="Group 14"/>
          <p:cNvGrpSpPr/>
          <p:nvPr/>
        </p:nvGrpSpPr>
        <p:grpSpPr>
          <a:xfrm>
            <a:off x="5006857" y="7127095"/>
            <a:ext cx="2116346" cy="2154065"/>
            <a:chOff x="0" y="0"/>
            <a:chExt cx="2887338" cy="2938799"/>
          </a:xfrm>
        </p:grpSpPr>
        <p:sp>
          <p:nvSpPr>
            <p:cNvPr id="15" name="Freeform 15"/>
            <p:cNvSpPr/>
            <p:nvPr/>
          </p:nvSpPr>
          <p:spPr>
            <a:xfrm>
              <a:off x="0" y="0"/>
              <a:ext cx="2887338" cy="2938799"/>
            </a:xfrm>
            <a:custGeom>
              <a:avLst/>
              <a:gdLst/>
              <a:ahLst/>
              <a:cxnLst/>
              <a:rect l="l" t="t" r="r" b="b"/>
              <a:pathLst>
                <a:path w="2887338" h="2938799">
                  <a:moveTo>
                    <a:pt x="2762877" y="2938799"/>
                  </a:moveTo>
                  <a:lnTo>
                    <a:pt x="124460" y="2938799"/>
                  </a:lnTo>
                  <a:cubicBezTo>
                    <a:pt x="55880" y="2938799"/>
                    <a:pt x="0" y="2882919"/>
                    <a:pt x="0" y="2814339"/>
                  </a:cubicBezTo>
                  <a:lnTo>
                    <a:pt x="0" y="124460"/>
                  </a:lnTo>
                  <a:cubicBezTo>
                    <a:pt x="0" y="55880"/>
                    <a:pt x="55880" y="0"/>
                    <a:pt x="124460" y="0"/>
                  </a:cubicBezTo>
                  <a:lnTo>
                    <a:pt x="2762878" y="0"/>
                  </a:lnTo>
                  <a:cubicBezTo>
                    <a:pt x="2831458" y="0"/>
                    <a:pt x="2887338" y="55880"/>
                    <a:pt x="2887338" y="124460"/>
                  </a:cubicBezTo>
                  <a:lnTo>
                    <a:pt x="2887338" y="2814339"/>
                  </a:lnTo>
                  <a:cubicBezTo>
                    <a:pt x="2887338" y="2882919"/>
                    <a:pt x="2831458" y="2938799"/>
                    <a:pt x="2762878" y="2938799"/>
                  </a:cubicBezTo>
                  <a:close/>
                </a:path>
              </a:pathLst>
            </a:custGeom>
            <a:solidFill>
              <a:srgbClr val="7ABD9C"/>
            </a:solidFill>
          </p:spPr>
        </p:sp>
      </p:grpSp>
      <p:sp>
        <p:nvSpPr>
          <p:cNvPr id="16" name="TextBox 16"/>
          <p:cNvSpPr txBox="1"/>
          <p:nvPr/>
        </p:nvSpPr>
        <p:spPr>
          <a:xfrm>
            <a:off x="4440133" y="3030353"/>
            <a:ext cx="2703603" cy="2646878"/>
          </a:xfrm>
          <a:prstGeom prst="rect">
            <a:avLst/>
          </a:prstGeom>
        </p:spPr>
        <p:txBody>
          <a:bodyPr wrap="square" lIns="0" tIns="0" rIns="0" bIns="0" rtlCol="0" anchor="t">
            <a:spAutoFit/>
          </a:bodyPr>
          <a:lstStyle/>
          <a:p>
            <a:r>
              <a:rPr lang="en-US" sz="1600" dirty="0" smtClean="0">
                <a:solidFill>
                  <a:srgbClr val="000000"/>
                </a:solidFill>
              </a:rPr>
              <a:t>Tuesdays &amp; Thursdays- Donuts or </a:t>
            </a:r>
            <a:r>
              <a:rPr lang="en-US" sz="1600" dirty="0" err="1" smtClean="0">
                <a:solidFill>
                  <a:srgbClr val="000000"/>
                </a:solidFill>
              </a:rPr>
              <a:t>Croquetas</a:t>
            </a:r>
            <a:r>
              <a:rPr lang="en-US" sz="1600" dirty="0" smtClean="0">
                <a:solidFill>
                  <a:srgbClr val="000000"/>
                </a:solidFill>
              </a:rPr>
              <a:t> $1</a:t>
            </a:r>
          </a:p>
          <a:p>
            <a:r>
              <a:rPr lang="en-US" sz="1600" dirty="0" smtClean="0">
                <a:solidFill>
                  <a:srgbClr val="000000"/>
                </a:solidFill>
              </a:rPr>
              <a:t>Wednesdays- Snow Cones $1</a:t>
            </a:r>
          </a:p>
          <a:p>
            <a:r>
              <a:rPr lang="en-US" sz="1600" dirty="0" smtClean="0">
                <a:solidFill>
                  <a:srgbClr val="000000"/>
                </a:solidFill>
              </a:rPr>
              <a:t>Wednesdays- Spirit Shirts</a:t>
            </a:r>
          </a:p>
          <a:p>
            <a:r>
              <a:rPr lang="en-US" sz="1600" dirty="0" smtClean="0">
                <a:solidFill>
                  <a:srgbClr val="000000"/>
                </a:solidFill>
              </a:rPr>
              <a:t>Every Other Friday- No Uniform $2</a:t>
            </a:r>
          </a:p>
          <a:p>
            <a:r>
              <a:rPr lang="en-US" sz="1600" dirty="0" smtClean="0">
                <a:solidFill>
                  <a:srgbClr val="000000"/>
                </a:solidFill>
              </a:rPr>
              <a:t>Last Friday of every Month- </a:t>
            </a:r>
            <a:r>
              <a:rPr lang="en-US" sz="1600" dirty="0" err="1" smtClean="0">
                <a:solidFill>
                  <a:srgbClr val="000000"/>
                </a:solidFill>
              </a:rPr>
              <a:t>Cafecito</a:t>
            </a:r>
            <a:r>
              <a:rPr lang="en-US" sz="1600" dirty="0" smtClean="0">
                <a:solidFill>
                  <a:srgbClr val="000000"/>
                </a:solidFill>
              </a:rPr>
              <a:t> w/ Mr. G</a:t>
            </a:r>
          </a:p>
          <a:p>
            <a:r>
              <a:rPr lang="en-US" sz="1600" dirty="0" smtClean="0">
                <a:solidFill>
                  <a:srgbClr val="000000"/>
                </a:solidFill>
              </a:rPr>
              <a:t>Last Tuesday of every Month- Student of the Month Breakfast</a:t>
            </a:r>
            <a:endParaRPr lang="en-US" sz="1600" dirty="0" smtClean="0">
              <a:solidFill>
                <a:srgbClr val="000000"/>
              </a:solidFill>
            </a:endParaRPr>
          </a:p>
          <a:p>
            <a:r>
              <a:rPr lang="en-US" sz="1200" dirty="0" smtClean="0">
                <a:solidFill>
                  <a:srgbClr val="000000"/>
                </a:solidFill>
              </a:rPr>
              <a:t> </a:t>
            </a:r>
            <a:endParaRPr lang="en-US" sz="1200" dirty="0">
              <a:solidFill>
                <a:srgbClr val="000000"/>
              </a:solidFill>
            </a:endParaRPr>
          </a:p>
        </p:txBody>
      </p:sp>
      <p:sp>
        <p:nvSpPr>
          <p:cNvPr id="17" name="TextBox 17"/>
          <p:cNvSpPr txBox="1"/>
          <p:nvPr/>
        </p:nvSpPr>
        <p:spPr>
          <a:xfrm>
            <a:off x="1017804" y="7777407"/>
            <a:ext cx="2868396" cy="406458"/>
          </a:xfrm>
          <a:prstGeom prst="rect">
            <a:avLst/>
          </a:prstGeom>
        </p:spPr>
        <p:txBody>
          <a:bodyPr lIns="0" tIns="0" rIns="0" bIns="0" rtlCol="0" anchor="t">
            <a:spAutoFit/>
          </a:bodyPr>
          <a:lstStyle/>
          <a:p>
            <a:pPr algn="ctr">
              <a:lnSpc>
                <a:spcPts val="3359"/>
              </a:lnSpc>
            </a:pPr>
            <a:r>
              <a:rPr lang="en-US" sz="2400" dirty="0" smtClean="0">
                <a:solidFill>
                  <a:srgbClr val="000000"/>
                </a:solidFill>
              </a:rPr>
              <a:t>Coming Soon!</a:t>
            </a:r>
            <a:endParaRPr lang="en-US" sz="2400" dirty="0">
              <a:solidFill>
                <a:srgbClr val="000000"/>
              </a:solidFill>
            </a:endParaRPr>
          </a:p>
        </p:txBody>
      </p:sp>
      <p:sp>
        <p:nvSpPr>
          <p:cNvPr id="19" name="Rectangle 18"/>
          <p:cNvSpPr/>
          <p:nvPr/>
        </p:nvSpPr>
        <p:spPr>
          <a:xfrm>
            <a:off x="4897171" y="7257650"/>
            <a:ext cx="2335718" cy="1677511"/>
          </a:xfrm>
          <a:prstGeom prst="rect">
            <a:avLst/>
          </a:prstGeom>
        </p:spPr>
        <p:txBody>
          <a:bodyPr wrap="square">
            <a:spAutoFit/>
          </a:bodyPr>
          <a:lstStyle/>
          <a:p>
            <a:pPr marL="342900" marR="200660" lvl="0" indent="-342900">
              <a:lnSpc>
                <a:spcPct val="103000"/>
              </a:lnSpc>
              <a:spcBef>
                <a:spcPts val="575"/>
              </a:spcBef>
              <a:spcAft>
                <a:spcPts val="0"/>
              </a:spcAft>
              <a:buSzPts val="1600"/>
              <a:buFont typeface="Wingdings" panose="05000000000000000000" pitchFamily="2" charset="2"/>
              <a:buChar char=""/>
              <a:tabLst>
                <a:tab pos="421640" algn="l"/>
              </a:tabLst>
            </a:pPr>
            <a:r>
              <a:rPr lang="en-US" sz="1400" dirty="0">
                <a:ea typeface="Wingdings" panose="05000000000000000000" pitchFamily="2" charset="2"/>
                <a:cs typeface="Wingdings" panose="05000000000000000000" pitchFamily="2" charset="2"/>
              </a:rPr>
              <a:t>Be</a:t>
            </a:r>
            <a:r>
              <a:rPr lang="en-US" sz="1400" spc="-80" dirty="0">
                <a:ea typeface="Wingdings" panose="05000000000000000000" pitchFamily="2" charset="2"/>
                <a:cs typeface="Wingdings" panose="05000000000000000000" pitchFamily="2" charset="2"/>
              </a:rPr>
              <a:t> </a:t>
            </a:r>
            <a:r>
              <a:rPr lang="en-US" sz="1400" dirty="0">
                <a:ea typeface="Wingdings" panose="05000000000000000000" pitchFamily="2" charset="2"/>
                <a:cs typeface="Wingdings" panose="05000000000000000000" pitchFamily="2" charset="2"/>
              </a:rPr>
              <a:t>to</a:t>
            </a:r>
            <a:r>
              <a:rPr lang="en-US" sz="1400" spc="-85" dirty="0">
                <a:ea typeface="Wingdings" panose="05000000000000000000" pitchFamily="2" charset="2"/>
                <a:cs typeface="Wingdings" panose="05000000000000000000" pitchFamily="2" charset="2"/>
              </a:rPr>
              <a:t> </a:t>
            </a:r>
            <a:r>
              <a:rPr lang="en-US" sz="1400" dirty="0">
                <a:ea typeface="Wingdings" panose="05000000000000000000" pitchFamily="2" charset="2"/>
                <a:cs typeface="Wingdings" panose="05000000000000000000" pitchFamily="2" charset="2"/>
              </a:rPr>
              <a:t>school</a:t>
            </a:r>
            <a:r>
              <a:rPr lang="en-US" sz="1400" spc="-80" dirty="0">
                <a:ea typeface="Wingdings" panose="05000000000000000000" pitchFamily="2" charset="2"/>
                <a:cs typeface="Wingdings" panose="05000000000000000000" pitchFamily="2" charset="2"/>
              </a:rPr>
              <a:t> </a:t>
            </a:r>
            <a:r>
              <a:rPr lang="en-US" sz="1400" dirty="0">
                <a:ea typeface="Wingdings" panose="05000000000000000000" pitchFamily="2" charset="2"/>
                <a:cs typeface="Wingdings" panose="05000000000000000000" pitchFamily="2" charset="2"/>
              </a:rPr>
              <a:t>every</a:t>
            </a:r>
            <a:r>
              <a:rPr lang="en-US" sz="1400" spc="-80" dirty="0">
                <a:ea typeface="Wingdings" panose="05000000000000000000" pitchFamily="2" charset="2"/>
                <a:cs typeface="Wingdings" panose="05000000000000000000" pitchFamily="2" charset="2"/>
              </a:rPr>
              <a:t> </a:t>
            </a:r>
            <a:r>
              <a:rPr lang="en-US" sz="1400" dirty="0">
                <a:ea typeface="Wingdings" panose="05000000000000000000" pitchFamily="2" charset="2"/>
                <a:cs typeface="Wingdings" panose="05000000000000000000" pitchFamily="2" charset="2"/>
              </a:rPr>
              <a:t>day</a:t>
            </a:r>
            <a:r>
              <a:rPr lang="en-US" sz="1400" spc="-85" dirty="0">
                <a:ea typeface="Wingdings" panose="05000000000000000000" pitchFamily="2" charset="2"/>
                <a:cs typeface="Wingdings" panose="05000000000000000000" pitchFamily="2" charset="2"/>
              </a:rPr>
              <a:t> </a:t>
            </a:r>
            <a:r>
              <a:rPr lang="en-US" sz="1400" dirty="0">
                <a:ea typeface="Wingdings" panose="05000000000000000000" pitchFamily="2" charset="2"/>
                <a:cs typeface="Wingdings" panose="05000000000000000000" pitchFamily="2" charset="2"/>
              </a:rPr>
              <a:t>and on </a:t>
            </a:r>
            <a:r>
              <a:rPr lang="en-US" sz="1400" dirty="0" smtClean="0">
                <a:ea typeface="Wingdings" panose="05000000000000000000" pitchFamily="2" charset="2"/>
                <a:cs typeface="Wingdings" panose="05000000000000000000" pitchFamily="2" charset="2"/>
              </a:rPr>
              <a:t>time</a:t>
            </a:r>
            <a:endParaRPr lang="en-US" sz="1400" dirty="0">
              <a:ea typeface="Wingdings" panose="05000000000000000000" pitchFamily="2" charset="2"/>
              <a:cs typeface="Wingdings" panose="05000000000000000000" pitchFamily="2" charset="2"/>
            </a:endParaRPr>
          </a:p>
          <a:p>
            <a:pPr marL="342900" marR="0" lvl="0" indent="-342900">
              <a:spcBef>
                <a:spcPts val="80"/>
              </a:spcBef>
              <a:spcAft>
                <a:spcPts val="0"/>
              </a:spcAft>
              <a:buSzPts val="1600"/>
              <a:buFont typeface="Wingdings" panose="05000000000000000000" pitchFamily="2" charset="2"/>
              <a:buChar char=""/>
              <a:tabLst>
                <a:tab pos="422275" algn="l"/>
              </a:tabLst>
            </a:pPr>
            <a:r>
              <a:rPr lang="en-US" sz="1400" dirty="0">
                <a:ea typeface="Wingdings" panose="05000000000000000000" pitchFamily="2" charset="2"/>
                <a:cs typeface="Wingdings" panose="05000000000000000000" pitchFamily="2" charset="2"/>
              </a:rPr>
              <a:t>Work</a:t>
            </a:r>
            <a:r>
              <a:rPr lang="en-US" sz="1400" spc="-60" dirty="0">
                <a:ea typeface="Wingdings" panose="05000000000000000000" pitchFamily="2" charset="2"/>
                <a:cs typeface="Wingdings" panose="05000000000000000000" pitchFamily="2" charset="2"/>
              </a:rPr>
              <a:t> </a:t>
            </a:r>
            <a:r>
              <a:rPr lang="en-US" sz="1400" dirty="0">
                <a:ea typeface="Wingdings" panose="05000000000000000000" pitchFamily="2" charset="2"/>
                <a:cs typeface="Wingdings" panose="05000000000000000000" pitchFamily="2" charset="2"/>
              </a:rPr>
              <a:t>on</a:t>
            </a:r>
            <a:r>
              <a:rPr lang="en-US" sz="1400" spc="-55" dirty="0">
                <a:ea typeface="Wingdings" panose="05000000000000000000" pitchFamily="2" charset="2"/>
                <a:cs typeface="Wingdings" panose="05000000000000000000" pitchFamily="2" charset="2"/>
              </a:rPr>
              <a:t> </a:t>
            </a:r>
            <a:r>
              <a:rPr lang="en-US" sz="1400" dirty="0">
                <a:ea typeface="Wingdings" panose="05000000000000000000" pitchFamily="2" charset="2"/>
                <a:cs typeface="Wingdings" panose="05000000000000000000" pitchFamily="2" charset="2"/>
              </a:rPr>
              <a:t>academic</a:t>
            </a:r>
            <a:r>
              <a:rPr lang="en-US" sz="1400" spc="-70" dirty="0">
                <a:ea typeface="Wingdings" panose="05000000000000000000" pitchFamily="2" charset="2"/>
                <a:cs typeface="Wingdings" panose="05000000000000000000" pitchFamily="2" charset="2"/>
              </a:rPr>
              <a:t> </a:t>
            </a:r>
            <a:r>
              <a:rPr lang="en-US" sz="1400" spc="-10" dirty="0">
                <a:ea typeface="Wingdings" panose="05000000000000000000" pitchFamily="2" charset="2"/>
                <a:cs typeface="Wingdings" panose="05000000000000000000" pitchFamily="2" charset="2"/>
              </a:rPr>
              <a:t>goals</a:t>
            </a:r>
            <a:endParaRPr lang="en-US" sz="1400" dirty="0">
              <a:ea typeface="Wingdings" panose="05000000000000000000" pitchFamily="2" charset="2"/>
              <a:cs typeface="Wingdings" panose="05000000000000000000" pitchFamily="2" charset="2"/>
            </a:endParaRPr>
          </a:p>
          <a:p>
            <a:pPr marL="342900" marR="0" lvl="0" indent="-342900">
              <a:spcBef>
                <a:spcPts val="80"/>
              </a:spcBef>
              <a:spcAft>
                <a:spcPts val="0"/>
              </a:spcAft>
              <a:buSzPts val="1600"/>
              <a:buFont typeface="Wingdings" panose="05000000000000000000" pitchFamily="2" charset="2"/>
              <a:buChar char=""/>
              <a:tabLst>
                <a:tab pos="422275" algn="l"/>
              </a:tabLst>
            </a:pPr>
            <a:r>
              <a:rPr lang="en-US" sz="1400" dirty="0">
                <a:ea typeface="Wingdings" panose="05000000000000000000" pitchFamily="2" charset="2"/>
                <a:cs typeface="Wingdings" panose="05000000000000000000" pitchFamily="2" charset="2"/>
              </a:rPr>
              <a:t>Do</a:t>
            </a:r>
            <a:r>
              <a:rPr lang="en-US" sz="1400" spc="-40" dirty="0">
                <a:ea typeface="Wingdings" panose="05000000000000000000" pitchFamily="2" charset="2"/>
                <a:cs typeface="Wingdings" panose="05000000000000000000" pitchFamily="2" charset="2"/>
              </a:rPr>
              <a:t> </a:t>
            </a:r>
            <a:r>
              <a:rPr lang="en-US" sz="1400" dirty="0">
                <a:ea typeface="Wingdings" panose="05000000000000000000" pitchFamily="2" charset="2"/>
                <a:cs typeface="Wingdings" panose="05000000000000000000" pitchFamily="2" charset="2"/>
              </a:rPr>
              <a:t>your</a:t>
            </a:r>
            <a:r>
              <a:rPr lang="en-US" sz="1400" spc="-30" dirty="0">
                <a:ea typeface="Wingdings" panose="05000000000000000000" pitchFamily="2" charset="2"/>
                <a:cs typeface="Wingdings" panose="05000000000000000000" pitchFamily="2" charset="2"/>
              </a:rPr>
              <a:t> </a:t>
            </a:r>
            <a:r>
              <a:rPr lang="en-US" sz="1400" spc="-10" dirty="0">
                <a:ea typeface="Wingdings" panose="05000000000000000000" pitchFamily="2" charset="2"/>
                <a:cs typeface="Wingdings" panose="05000000000000000000" pitchFamily="2" charset="2"/>
              </a:rPr>
              <a:t>homework</a:t>
            </a:r>
            <a:endParaRPr lang="en-US" sz="1400" dirty="0">
              <a:ea typeface="Wingdings" panose="05000000000000000000" pitchFamily="2" charset="2"/>
              <a:cs typeface="Wingdings" panose="05000000000000000000" pitchFamily="2" charset="2"/>
            </a:endParaRPr>
          </a:p>
          <a:p>
            <a:pPr marL="342900" marR="0" lvl="0" indent="-342900">
              <a:spcBef>
                <a:spcPts val="80"/>
              </a:spcBef>
              <a:spcAft>
                <a:spcPts val="0"/>
              </a:spcAft>
              <a:buSzPts val="1600"/>
              <a:buFont typeface="Wingdings" panose="05000000000000000000" pitchFamily="2" charset="2"/>
              <a:buChar char=""/>
              <a:tabLst>
                <a:tab pos="422275" algn="l"/>
              </a:tabLst>
            </a:pPr>
            <a:r>
              <a:rPr lang="en-US" sz="1400" dirty="0">
                <a:ea typeface="Wingdings" panose="05000000000000000000" pitchFamily="2" charset="2"/>
                <a:cs typeface="Wingdings" panose="05000000000000000000" pitchFamily="2" charset="2"/>
              </a:rPr>
              <a:t>Maintain</a:t>
            </a:r>
            <a:r>
              <a:rPr lang="en-US" sz="1400" spc="-85" dirty="0">
                <a:ea typeface="Wingdings" panose="05000000000000000000" pitchFamily="2" charset="2"/>
                <a:cs typeface="Wingdings" panose="05000000000000000000" pitchFamily="2" charset="2"/>
              </a:rPr>
              <a:t> </a:t>
            </a:r>
            <a:r>
              <a:rPr lang="en-US" sz="1400" dirty="0">
                <a:ea typeface="Wingdings" panose="05000000000000000000" pitchFamily="2" charset="2"/>
                <a:cs typeface="Wingdings" panose="05000000000000000000" pitchFamily="2" charset="2"/>
              </a:rPr>
              <a:t>the</a:t>
            </a:r>
            <a:r>
              <a:rPr lang="en-US" sz="1400" spc="-85" dirty="0">
                <a:ea typeface="Wingdings" panose="05000000000000000000" pitchFamily="2" charset="2"/>
                <a:cs typeface="Wingdings" panose="05000000000000000000" pitchFamily="2" charset="2"/>
              </a:rPr>
              <a:t> </a:t>
            </a:r>
            <a:r>
              <a:rPr lang="en-US" sz="1400" spc="-25" dirty="0">
                <a:ea typeface="Wingdings" panose="05000000000000000000" pitchFamily="2" charset="2"/>
                <a:cs typeface="Wingdings" panose="05000000000000000000" pitchFamily="2" charset="2"/>
              </a:rPr>
              <a:t>“A”</a:t>
            </a:r>
            <a:endParaRPr lang="en-US" sz="1400" dirty="0">
              <a:ea typeface="Wingdings" panose="05000000000000000000" pitchFamily="2" charset="2"/>
              <a:cs typeface="Wingdings" panose="05000000000000000000" pitchFamily="2" charset="2"/>
            </a:endParaRPr>
          </a:p>
          <a:p>
            <a:pPr marL="342900" marR="0" lvl="0" indent="-342900">
              <a:spcBef>
                <a:spcPts val="80"/>
              </a:spcBef>
              <a:spcAft>
                <a:spcPts val="0"/>
              </a:spcAft>
              <a:buSzPts val="1600"/>
              <a:buFont typeface="Wingdings" panose="05000000000000000000" pitchFamily="2" charset="2"/>
              <a:buChar char=""/>
              <a:tabLst>
                <a:tab pos="422275" algn="l"/>
              </a:tabLst>
            </a:pPr>
            <a:r>
              <a:rPr lang="en-US" sz="1400" dirty="0">
                <a:ea typeface="Wingdings" panose="05000000000000000000" pitchFamily="2" charset="2"/>
                <a:cs typeface="Wingdings" panose="05000000000000000000" pitchFamily="2" charset="2"/>
              </a:rPr>
              <a:t>Be</a:t>
            </a:r>
            <a:r>
              <a:rPr lang="en-US" sz="1400" spc="-35" dirty="0">
                <a:ea typeface="Wingdings" panose="05000000000000000000" pitchFamily="2" charset="2"/>
                <a:cs typeface="Wingdings" panose="05000000000000000000" pitchFamily="2" charset="2"/>
              </a:rPr>
              <a:t> </a:t>
            </a:r>
            <a:r>
              <a:rPr lang="en-US" sz="1400" dirty="0">
                <a:ea typeface="Wingdings" panose="05000000000000000000" pitchFamily="2" charset="2"/>
                <a:cs typeface="Wingdings" panose="05000000000000000000" pitchFamily="2" charset="2"/>
              </a:rPr>
              <a:t>the</a:t>
            </a:r>
            <a:r>
              <a:rPr lang="en-US" sz="1400" spc="-40" dirty="0">
                <a:ea typeface="Wingdings" panose="05000000000000000000" pitchFamily="2" charset="2"/>
                <a:cs typeface="Wingdings" panose="05000000000000000000" pitchFamily="2" charset="2"/>
              </a:rPr>
              <a:t> </a:t>
            </a:r>
            <a:r>
              <a:rPr lang="en-US" sz="1400" dirty="0">
                <a:ea typeface="Wingdings" panose="05000000000000000000" pitchFamily="2" charset="2"/>
                <a:cs typeface="Wingdings" panose="05000000000000000000" pitchFamily="2" charset="2"/>
              </a:rPr>
              <a:t>best</a:t>
            </a:r>
            <a:r>
              <a:rPr lang="en-US" sz="1400" spc="-45" dirty="0">
                <a:ea typeface="Wingdings" panose="05000000000000000000" pitchFamily="2" charset="2"/>
                <a:cs typeface="Wingdings" panose="05000000000000000000" pitchFamily="2" charset="2"/>
              </a:rPr>
              <a:t> </a:t>
            </a:r>
            <a:r>
              <a:rPr lang="en-US" sz="1400" dirty="0">
                <a:ea typeface="Wingdings" panose="05000000000000000000" pitchFamily="2" charset="2"/>
                <a:cs typeface="Wingdings" panose="05000000000000000000" pitchFamily="2" charset="2"/>
              </a:rPr>
              <a:t>you</a:t>
            </a:r>
            <a:r>
              <a:rPr lang="en-US" sz="1400" spc="-40" dirty="0">
                <a:ea typeface="Wingdings" panose="05000000000000000000" pitchFamily="2" charset="2"/>
                <a:cs typeface="Wingdings" panose="05000000000000000000" pitchFamily="2" charset="2"/>
              </a:rPr>
              <a:t> </a:t>
            </a:r>
            <a:r>
              <a:rPr lang="en-US" sz="1400" dirty="0">
                <a:ea typeface="Wingdings" panose="05000000000000000000" pitchFamily="2" charset="2"/>
                <a:cs typeface="Wingdings" panose="05000000000000000000" pitchFamily="2" charset="2"/>
              </a:rPr>
              <a:t>can</a:t>
            </a:r>
            <a:r>
              <a:rPr lang="en-US" sz="1400" spc="-40" dirty="0">
                <a:ea typeface="Wingdings" panose="05000000000000000000" pitchFamily="2" charset="2"/>
                <a:cs typeface="Wingdings" panose="05000000000000000000" pitchFamily="2" charset="2"/>
              </a:rPr>
              <a:t> </a:t>
            </a:r>
            <a:r>
              <a:rPr lang="en-US" sz="1400" spc="-25" dirty="0">
                <a:ea typeface="Wingdings" panose="05000000000000000000" pitchFamily="2" charset="2"/>
                <a:cs typeface="Wingdings" panose="05000000000000000000" pitchFamily="2" charset="2"/>
              </a:rPr>
              <a:t>be</a:t>
            </a:r>
            <a:endParaRPr lang="en-US" sz="1400" dirty="0">
              <a:ea typeface="Wingdings" panose="05000000000000000000" pitchFamily="2" charset="2"/>
              <a:cs typeface="Wingdings" panose="05000000000000000000" pitchFamily="2" charset="2"/>
            </a:endParaRPr>
          </a:p>
          <a:p>
            <a:pPr marL="342900" marR="0" lvl="0" indent="-342900">
              <a:spcBef>
                <a:spcPts val="80"/>
              </a:spcBef>
              <a:spcAft>
                <a:spcPts val="0"/>
              </a:spcAft>
              <a:buSzPts val="1600"/>
              <a:buFont typeface="Wingdings" panose="05000000000000000000" pitchFamily="2" charset="2"/>
              <a:buChar char=""/>
              <a:tabLst>
                <a:tab pos="422275" algn="l"/>
              </a:tabLst>
            </a:pPr>
            <a:r>
              <a:rPr lang="en-US" sz="1400" spc="-10" dirty="0">
                <a:ea typeface="Wingdings" panose="05000000000000000000" pitchFamily="2" charset="2"/>
                <a:cs typeface="Wingdings" panose="05000000000000000000" pitchFamily="2" charset="2"/>
              </a:rPr>
              <a:t>Read</a:t>
            </a:r>
            <a:r>
              <a:rPr lang="en-US" sz="1400" spc="-75" dirty="0">
                <a:ea typeface="Wingdings" panose="05000000000000000000" pitchFamily="2" charset="2"/>
                <a:cs typeface="Wingdings" panose="05000000000000000000" pitchFamily="2" charset="2"/>
              </a:rPr>
              <a:t> </a:t>
            </a:r>
            <a:r>
              <a:rPr lang="en-US" sz="1400" spc="-10" dirty="0">
                <a:ea typeface="Wingdings" panose="05000000000000000000" pitchFamily="2" charset="2"/>
                <a:cs typeface="Wingdings" panose="05000000000000000000" pitchFamily="2" charset="2"/>
              </a:rPr>
              <a:t>together</a:t>
            </a:r>
            <a:r>
              <a:rPr lang="en-US" sz="1400" spc="-85" dirty="0">
                <a:ea typeface="Wingdings" panose="05000000000000000000" pitchFamily="2" charset="2"/>
                <a:cs typeface="Wingdings" panose="05000000000000000000" pitchFamily="2" charset="2"/>
              </a:rPr>
              <a:t> </a:t>
            </a:r>
            <a:r>
              <a:rPr lang="en-US" sz="1400" spc="-10" dirty="0">
                <a:ea typeface="Wingdings" panose="05000000000000000000" pitchFamily="2" charset="2"/>
                <a:cs typeface="Wingdings" panose="05000000000000000000" pitchFamily="2" charset="2"/>
              </a:rPr>
              <a:t>as</a:t>
            </a:r>
            <a:r>
              <a:rPr lang="en-US" sz="1400" spc="-65" dirty="0">
                <a:ea typeface="Wingdings" panose="05000000000000000000" pitchFamily="2" charset="2"/>
                <a:cs typeface="Wingdings" panose="05000000000000000000" pitchFamily="2" charset="2"/>
              </a:rPr>
              <a:t> </a:t>
            </a:r>
            <a:r>
              <a:rPr lang="en-US" sz="1400" spc="-10" dirty="0">
                <a:ea typeface="Wingdings" panose="05000000000000000000" pitchFamily="2" charset="2"/>
                <a:cs typeface="Wingdings" panose="05000000000000000000" pitchFamily="2" charset="2"/>
              </a:rPr>
              <a:t>a</a:t>
            </a:r>
            <a:r>
              <a:rPr lang="en-US" sz="1400" spc="-75" dirty="0">
                <a:ea typeface="Wingdings" panose="05000000000000000000" pitchFamily="2" charset="2"/>
                <a:cs typeface="Wingdings" panose="05000000000000000000" pitchFamily="2" charset="2"/>
              </a:rPr>
              <a:t> </a:t>
            </a:r>
            <a:r>
              <a:rPr lang="en-US" sz="1400" spc="-10" dirty="0">
                <a:ea typeface="Wingdings" panose="05000000000000000000" pitchFamily="2" charset="2"/>
                <a:cs typeface="Wingdings" panose="05000000000000000000" pitchFamily="2" charset="2"/>
              </a:rPr>
              <a:t>family</a:t>
            </a:r>
            <a:endParaRPr lang="en-US" sz="1400" dirty="0">
              <a:effectLst/>
              <a:ea typeface="Wingdings" panose="05000000000000000000" pitchFamily="2" charset="2"/>
              <a:cs typeface="Wingdings" panose="05000000000000000000" pitchFamily="2" charset="2"/>
            </a:endParaRPr>
          </a:p>
        </p:txBody>
      </p:sp>
      <p:sp>
        <p:nvSpPr>
          <p:cNvPr id="20" name="Rectangle 19"/>
          <p:cNvSpPr/>
          <p:nvPr/>
        </p:nvSpPr>
        <p:spPr>
          <a:xfrm>
            <a:off x="1676400" y="1395684"/>
            <a:ext cx="1371600" cy="35691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August 2022</a:t>
            </a:r>
            <a:endParaRPr lang="en-US"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6EF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87" t="767" r="1931" b="7922"/>
          <a:stretch>
            <a:fillRect/>
          </a:stretch>
        </p:blipFill>
        <p:spPr>
          <a:xfrm>
            <a:off x="194256" y="283641"/>
            <a:ext cx="7325478" cy="9448800"/>
          </a:xfrm>
          <a:prstGeom prst="rect">
            <a:avLst/>
          </a:prstGeom>
        </p:spPr>
      </p:pic>
      <p:grpSp>
        <p:nvGrpSpPr>
          <p:cNvPr id="3" name="Group 3"/>
          <p:cNvGrpSpPr/>
          <p:nvPr/>
        </p:nvGrpSpPr>
        <p:grpSpPr>
          <a:xfrm>
            <a:off x="750165" y="2932943"/>
            <a:ext cx="2868396" cy="4229855"/>
            <a:chOff x="0" y="0"/>
            <a:chExt cx="3913362" cy="5770806"/>
          </a:xfrm>
        </p:grpSpPr>
        <p:sp>
          <p:nvSpPr>
            <p:cNvPr id="4" name="Freeform 4"/>
            <p:cNvSpPr/>
            <p:nvPr/>
          </p:nvSpPr>
          <p:spPr>
            <a:xfrm>
              <a:off x="0" y="0"/>
              <a:ext cx="3913362" cy="5770806"/>
            </a:xfrm>
            <a:custGeom>
              <a:avLst/>
              <a:gdLst/>
              <a:ahLst/>
              <a:cxnLst/>
              <a:rect l="l" t="t" r="r" b="b"/>
              <a:pathLst>
                <a:path w="3913362" h="5770806">
                  <a:moveTo>
                    <a:pt x="3788902" y="5770806"/>
                  </a:moveTo>
                  <a:lnTo>
                    <a:pt x="124460" y="5770806"/>
                  </a:lnTo>
                  <a:cubicBezTo>
                    <a:pt x="55880" y="5770806"/>
                    <a:pt x="0" y="5714926"/>
                    <a:pt x="0" y="5646346"/>
                  </a:cubicBezTo>
                  <a:lnTo>
                    <a:pt x="0" y="124460"/>
                  </a:lnTo>
                  <a:cubicBezTo>
                    <a:pt x="0" y="55880"/>
                    <a:pt x="55880" y="0"/>
                    <a:pt x="124460" y="0"/>
                  </a:cubicBezTo>
                  <a:lnTo>
                    <a:pt x="3788902" y="0"/>
                  </a:lnTo>
                  <a:cubicBezTo>
                    <a:pt x="3857482" y="0"/>
                    <a:pt x="3913362" y="55880"/>
                    <a:pt x="3913362" y="124460"/>
                  </a:cubicBezTo>
                  <a:lnTo>
                    <a:pt x="3913362" y="5646346"/>
                  </a:lnTo>
                  <a:cubicBezTo>
                    <a:pt x="3913362" y="5714926"/>
                    <a:pt x="3857482" y="5770806"/>
                    <a:pt x="3788902" y="5770806"/>
                  </a:cubicBezTo>
                  <a:close/>
                </a:path>
              </a:pathLst>
            </a:custGeom>
            <a:solidFill>
              <a:srgbClr val="7ABD9C"/>
            </a:solidFill>
          </p:spPr>
        </p:sp>
      </p:grpSp>
      <p:grpSp>
        <p:nvGrpSpPr>
          <p:cNvPr id="5" name="Group 5"/>
          <p:cNvGrpSpPr/>
          <p:nvPr/>
        </p:nvGrpSpPr>
        <p:grpSpPr>
          <a:xfrm>
            <a:off x="4651338" y="3581400"/>
            <a:ext cx="2868396" cy="3253593"/>
            <a:chOff x="2649" y="29560"/>
            <a:chExt cx="3913362" cy="4438889"/>
          </a:xfrm>
        </p:grpSpPr>
        <p:sp>
          <p:nvSpPr>
            <p:cNvPr id="6" name="Freeform 6"/>
            <p:cNvSpPr/>
            <p:nvPr/>
          </p:nvSpPr>
          <p:spPr>
            <a:xfrm>
              <a:off x="2649" y="29560"/>
              <a:ext cx="3913362" cy="4438889"/>
            </a:xfrm>
            <a:custGeom>
              <a:avLst/>
              <a:gdLst/>
              <a:ahLst/>
              <a:cxnLst/>
              <a:rect l="l" t="t" r="r" b="b"/>
              <a:pathLst>
                <a:path w="3913362" h="4438889">
                  <a:moveTo>
                    <a:pt x="3788902" y="4438889"/>
                  </a:moveTo>
                  <a:lnTo>
                    <a:pt x="124460" y="4438889"/>
                  </a:lnTo>
                  <a:cubicBezTo>
                    <a:pt x="55880" y="4438889"/>
                    <a:pt x="0" y="4383009"/>
                    <a:pt x="0" y="4314429"/>
                  </a:cubicBezTo>
                  <a:lnTo>
                    <a:pt x="0" y="124460"/>
                  </a:lnTo>
                  <a:cubicBezTo>
                    <a:pt x="0" y="55880"/>
                    <a:pt x="55880" y="0"/>
                    <a:pt x="124460" y="0"/>
                  </a:cubicBezTo>
                  <a:lnTo>
                    <a:pt x="3788902" y="0"/>
                  </a:lnTo>
                  <a:cubicBezTo>
                    <a:pt x="3857482" y="0"/>
                    <a:pt x="3913362" y="55880"/>
                    <a:pt x="3913362" y="124460"/>
                  </a:cubicBezTo>
                  <a:lnTo>
                    <a:pt x="3913362" y="4314429"/>
                  </a:lnTo>
                  <a:cubicBezTo>
                    <a:pt x="3913362" y="4383009"/>
                    <a:pt x="3857482" y="4438889"/>
                    <a:pt x="3788902" y="4438889"/>
                  </a:cubicBezTo>
                  <a:close/>
                </a:path>
              </a:pathLst>
            </a:custGeom>
            <a:solidFill>
              <a:srgbClr val="7ABD9C"/>
            </a:solidFill>
          </p:spPr>
        </p:sp>
      </p:grpSp>
      <p:grpSp>
        <p:nvGrpSpPr>
          <p:cNvPr id="8" name="Group 8"/>
          <p:cNvGrpSpPr/>
          <p:nvPr/>
        </p:nvGrpSpPr>
        <p:grpSpPr>
          <a:xfrm>
            <a:off x="444509" y="8503297"/>
            <a:ext cx="3590842" cy="1498991"/>
            <a:chOff x="0" y="0"/>
            <a:chExt cx="4898998" cy="2045079"/>
          </a:xfrm>
        </p:grpSpPr>
        <p:sp>
          <p:nvSpPr>
            <p:cNvPr id="9" name="Freeform 9"/>
            <p:cNvSpPr/>
            <p:nvPr/>
          </p:nvSpPr>
          <p:spPr>
            <a:xfrm>
              <a:off x="0" y="0"/>
              <a:ext cx="4898998" cy="2045079"/>
            </a:xfrm>
            <a:custGeom>
              <a:avLst/>
              <a:gdLst/>
              <a:ahLst/>
              <a:cxnLst/>
              <a:rect l="l" t="t" r="r" b="b"/>
              <a:pathLst>
                <a:path w="4898998" h="2045079">
                  <a:moveTo>
                    <a:pt x="4774538" y="2045079"/>
                  </a:moveTo>
                  <a:lnTo>
                    <a:pt x="124460" y="2045079"/>
                  </a:lnTo>
                  <a:cubicBezTo>
                    <a:pt x="55880" y="2045079"/>
                    <a:pt x="0" y="1989199"/>
                    <a:pt x="0" y="1920619"/>
                  </a:cubicBezTo>
                  <a:lnTo>
                    <a:pt x="0" y="124460"/>
                  </a:lnTo>
                  <a:cubicBezTo>
                    <a:pt x="0" y="55880"/>
                    <a:pt x="55880" y="0"/>
                    <a:pt x="124460" y="0"/>
                  </a:cubicBezTo>
                  <a:lnTo>
                    <a:pt x="4774538" y="0"/>
                  </a:lnTo>
                  <a:cubicBezTo>
                    <a:pt x="4843118" y="0"/>
                    <a:pt x="4898998" y="55880"/>
                    <a:pt x="4898998" y="124460"/>
                  </a:cubicBezTo>
                  <a:lnTo>
                    <a:pt x="4898998" y="1920619"/>
                  </a:lnTo>
                  <a:cubicBezTo>
                    <a:pt x="4898998" y="1989199"/>
                    <a:pt x="4843118" y="2045079"/>
                    <a:pt x="4774538" y="2045079"/>
                  </a:cubicBezTo>
                  <a:close/>
                </a:path>
              </a:pathLst>
            </a:custGeom>
            <a:solidFill>
              <a:srgbClr val="7ABD9C"/>
            </a:solidFill>
          </p:spPr>
        </p:sp>
      </p:grpSp>
      <p:sp>
        <p:nvSpPr>
          <p:cNvPr id="10" name="TextBox 10"/>
          <p:cNvSpPr txBox="1"/>
          <p:nvPr/>
        </p:nvSpPr>
        <p:spPr>
          <a:xfrm>
            <a:off x="805733" y="8603523"/>
            <a:ext cx="2868396" cy="408253"/>
          </a:xfrm>
          <a:prstGeom prst="rect">
            <a:avLst/>
          </a:prstGeom>
        </p:spPr>
        <p:txBody>
          <a:bodyPr lIns="0" tIns="0" rIns="0" bIns="0" rtlCol="0" anchor="t">
            <a:spAutoFit/>
          </a:bodyPr>
          <a:lstStyle/>
          <a:p>
            <a:pPr algn="ctr">
              <a:lnSpc>
                <a:spcPts val="3359"/>
              </a:lnSpc>
            </a:pPr>
            <a:r>
              <a:rPr lang="en-US" sz="2400" dirty="0" err="1" smtClean="0">
                <a:solidFill>
                  <a:srgbClr val="000000"/>
                </a:solidFill>
              </a:rPr>
              <a:t>Proximamente</a:t>
            </a:r>
            <a:r>
              <a:rPr lang="en-US" sz="2400" dirty="0" smtClean="0">
                <a:solidFill>
                  <a:srgbClr val="000000"/>
                </a:solidFill>
              </a:rPr>
              <a:t>!</a:t>
            </a:r>
            <a:endParaRPr lang="en-US" sz="2400" dirty="0">
              <a:solidFill>
                <a:srgbClr val="000000"/>
              </a:solidFill>
            </a:endParaRPr>
          </a:p>
        </p:txBody>
      </p:sp>
      <p:grpSp>
        <p:nvGrpSpPr>
          <p:cNvPr id="11" name="Group 11"/>
          <p:cNvGrpSpPr/>
          <p:nvPr/>
        </p:nvGrpSpPr>
        <p:grpSpPr>
          <a:xfrm>
            <a:off x="5185411" y="7692512"/>
            <a:ext cx="2116346" cy="2154065"/>
            <a:chOff x="0" y="0"/>
            <a:chExt cx="2887338" cy="2938799"/>
          </a:xfrm>
        </p:grpSpPr>
        <p:sp>
          <p:nvSpPr>
            <p:cNvPr id="12" name="Freeform 12"/>
            <p:cNvSpPr/>
            <p:nvPr/>
          </p:nvSpPr>
          <p:spPr>
            <a:xfrm>
              <a:off x="0" y="0"/>
              <a:ext cx="2887338" cy="2938799"/>
            </a:xfrm>
            <a:custGeom>
              <a:avLst/>
              <a:gdLst/>
              <a:ahLst/>
              <a:cxnLst/>
              <a:rect l="l" t="t" r="r" b="b"/>
              <a:pathLst>
                <a:path w="2887338" h="2938799">
                  <a:moveTo>
                    <a:pt x="2762877" y="2938799"/>
                  </a:moveTo>
                  <a:lnTo>
                    <a:pt x="124460" y="2938799"/>
                  </a:lnTo>
                  <a:cubicBezTo>
                    <a:pt x="55880" y="2938799"/>
                    <a:pt x="0" y="2882919"/>
                    <a:pt x="0" y="2814339"/>
                  </a:cubicBezTo>
                  <a:lnTo>
                    <a:pt x="0" y="124460"/>
                  </a:lnTo>
                  <a:cubicBezTo>
                    <a:pt x="0" y="55880"/>
                    <a:pt x="55880" y="0"/>
                    <a:pt x="124460" y="0"/>
                  </a:cubicBezTo>
                  <a:lnTo>
                    <a:pt x="2762878" y="0"/>
                  </a:lnTo>
                  <a:cubicBezTo>
                    <a:pt x="2831458" y="0"/>
                    <a:pt x="2887338" y="55880"/>
                    <a:pt x="2887338" y="124460"/>
                  </a:cubicBezTo>
                  <a:lnTo>
                    <a:pt x="2887338" y="2814339"/>
                  </a:lnTo>
                  <a:cubicBezTo>
                    <a:pt x="2887338" y="2882919"/>
                    <a:pt x="2831458" y="2938799"/>
                    <a:pt x="2762878" y="2938799"/>
                  </a:cubicBezTo>
                  <a:close/>
                </a:path>
              </a:pathLst>
            </a:custGeom>
            <a:solidFill>
              <a:srgbClr val="7ABD9C"/>
            </a:solidFill>
          </p:spPr>
        </p:sp>
      </p:grpSp>
      <p:sp>
        <p:nvSpPr>
          <p:cNvPr id="13" name="TextBox 13"/>
          <p:cNvSpPr txBox="1"/>
          <p:nvPr/>
        </p:nvSpPr>
        <p:spPr>
          <a:xfrm>
            <a:off x="5185411" y="7692512"/>
            <a:ext cx="2368666" cy="2077492"/>
          </a:xfrm>
          <a:prstGeom prst="rect">
            <a:avLst/>
          </a:prstGeom>
        </p:spPr>
        <p:txBody>
          <a:bodyPr wrap="square" lIns="0" tIns="0" rIns="0" bIns="0" rtlCol="0" anchor="t">
            <a:spAutoFit/>
          </a:bodyPr>
          <a:lstStyle/>
          <a:p>
            <a:pPr marL="285750" indent="-285750">
              <a:buFont typeface="Wingdings" panose="05000000000000000000" pitchFamily="2" charset="2"/>
              <a:buChar char="ü"/>
            </a:pPr>
            <a:r>
              <a:rPr lang="es-ES" sz="1500" dirty="0">
                <a:solidFill>
                  <a:srgbClr val="000000"/>
                </a:solidFill>
              </a:rPr>
              <a:t>Llegar a la escuela todos los días y a tiempo</a:t>
            </a:r>
            <a:r>
              <a:rPr lang="es-ES" sz="1500" dirty="0" smtClean="0">
                <a:solidFill>
                  <a:srgbClr val="000000"/>
                </a:solidFill>
              </a:rPr>
              <a:t>.</a:t>
            </a:r>
          </a:p>
          <a:p>
            <a:pPr marL="285750" indent="-285750">
              <a:buFont typeface="Wingdings" panose="05000000000000000000" pitchFamily="2" charset="2"/>
              <a:buChar char="ü"/>
            </a:pPr>
            <a:r>
              <a:rPr lang="es-ES" sz="1500" dirty="0" smtClean="0">
                <a:solidFill>
                  <a:srgbClr val="000000"/>
                </a:solidFill>
              </a:rPr>
              <a:t>Trabajar </a:t>
            </a:r>
            <a:r>
              <a:rPr lang="es-ES" sz="1500" dirty="0">
                <a:solidFill>
                  <a:srgbClr val="000000"/>
                </a:solidFill>
              </a:rPr>
              <a:t>en objetivos académicos</a:t>
            </a:r>
            <a:r>
              <a:rPr lang="es-ES" sz="1500" dirty="0" smtClean="0">
                <a:solidFill>
                  <a:srgbClr val="000000"/>
                </a:solidFill>
              </a:rPr>
              <a:t>.</a:t>
            </a:r>
          </a:p>
          <a:p>
            <a:pPr marL="285750" indent="-285750">
              <a:buFont typeface="Wingdings" panose="05000000000000000000" pitchFamily="2" charset="2"/>
              <a:buChar char="ü"/>
            </a:pPr>
            <a:r>
              <a:rPr lang="es-ES" sz="1500" dirty="0" smtClean="0">
                <a:solidFill>
                  <a:srgbClr val="000000"/>
                </a:solidFill>
              </a:rPr>
              <a:t>Haz </a:t>
            </a:r>
            <a:r>
              <a:rPr lang="es-ES" sz="1500" dirty="0">
                <a:solidFill>
                  <a:srgbClr val="000000"/>
                </a:solidFill>
              </a:rPr>
              <a:t>tu </a:t>
            </a:r>
            <a:r>
              <a:rPr lang="es-ES" sz="1500" dirty="0" smtClean="0">
                <a:solidFill>
                  <a:srgbClr val="000000"/>
                </a:solidFill>
              </a:rPr>
              <a:t>tarea</a:t>
            </a:r>
          </a:p>
          <a:p>
            <a:pPr marL="285750" indent="-285750">
              <a:buFont typeface="Wingdings" panose="05000000000000000000" pitchFamily="2" charset="2"/>
              <a:buChar char="ü"/>
            </a:pPr>
            <a:r>
              <a:rPr lang="es-ES" sz="1500" dirty="0" smtClean="0">
                <a:solidFill>
                  <a:srgbClr val="000000"/>
                </a:solidFill>
              </a:rPr>
              <a:t>Mantener </a:t>
            </a:r>
            <a:r>
              <a:rPr lang="es-ES" sz="1500" dirty="0">
                <a:solidFill>
                  <a:srgbClr val="000000"/>
                </a:solidFill>
              </a:rPr>
              <a:t>la "</a:t>
            </a:r>
            <a:r>
              <a:rPr lang="es-ES" sz="1500" dirty="0" smtClean="0">
                <a:solidFill>
                  <a:srgbClr val="000000"/>
                </a:solidFill>
              </a:rPr>
              <a:t>A“</a:t>
            </a:r>
          </a:p>
          <a:p>
            <a:pPr marL="285750" indent="-285750">
              <a:buFont typeface="Wingdings" panose="05000000000000000000" pitchFamily="2" charset="2"/>
              <a:buChar char="ü"/>
            </a:pPr>
            <a:r>
              <a:rPr lang="es-ES" sz="1500" dirty="0" smtClean="0">
                <a:solidFill>
                  <a:srgbClr val="000000"/>
                </a:solidFill>
              </a:rPr>
              <a:t>Se </a:t>
            </a:r>
            <a:r>
              <a:rPr lang="es-ES" sz="1500" dirty="0">
                <a:solidFill>
                  <a:srgbClr val="000000"/>
                </a:solidFill>
              </a:rPr>
              <a:t>lo mejor que puedas </a:t>
            </a:r>
            <a:r>
              <a:rPr lang="es-ES" sz="1500" dirty="0" smtClean="0">
                <a:solidFill>
                  <a:srgbClr val="000000"/>
                </a:solidFill>
              </a:rPr>
              <a:t>ser</a:t>
            </a:r>
          </a:p>
          <a:p>
            <a:pPr marL="285750" indent="-285750">
              <a:buFont typeface="Wingdings" panose="05000000000000000000" pitchFamily="2" charset="2"/>
              <a:buChar char="ü"/>
            </a:pPr>
            <a:r>
              <a:rPr lang="es-ES" sz="1500" dirty="0" smtClean="0">
                <a:solidFill>
                  <a:srgbClr val="000000"/>
                </a:solidFill>
              </a:rPr>
              <a:t>Leer </a:t>
            </a:r>
            <a:r>
              <a:rPr lang="es-ES" sz="1500" dirty="0">
                <a:solidFill>
                  <a:srgbClr val="000000"/>
                </a:solidFill>
              </a:rPr>
              <a:t>juntos en familia</a:t>
            </a:r>
            <a:endParaRPr lang="en-US" sz="1500" dirty="0">
              <a:solidFill>
                <a:srgbClr val="000000"/>
              </a:solidFill>
            </a:endParaRPr>
          </a:p>
        </p:txBody>
      </p:sp>
      <p:sp>
        <p:nvSpPr>
          <p:cNvPr id="14" name="TextBox 14"/>
          <p:cNvSpPr txBox="1"/>
          <p:nvPr/>
        </p:nvSpPr>
        <p:spPr>
          <a:xfrm>
            <a:off x="805732" y="2932943"/>
            <a:ext cx="2868397" cy="3877985"/>
          </a:xfrm>
          <a:prstGeom prst="rect">
            <a:avLst/>
          </a:prstGeom>
        </p:spPr>
        <p:txBody>
          <a:bodyPr wrap="square" lIns="0" tIns="0" rIns="0" bIns="0" rtlCol="0" anchor="t">
            <a:spAutoFit/>
          </a:bodyPr>
          <a:lstStyle/>
          <a:p>
            <a:r>
              <a:rPr lang="es-ES" dirty="0" smtClean="0">
                <a:solidFill>
                  <a:srgbClr val="000000"/>
                </a:solidFill>
              </a:rPr>
              <a:t>¡</a:t>
            </a:r>
            <a:r>
              <a:rPr lang="es-ES" dirty="0">
                <a:solidFill>
                  <a:srgbClr val="000000"/>
                </a:solidFill>
              </a:rPr>
              <a:t>Bienvenidos estudiantes! Estamos muy emocionados de ver todas sus caras el primer día de clases. Este año damos la bienvenida a algunas caras nuevas a nuestro equipo. Dé </a:t>
            </a:r>
            <a:endParaRPr lang="es-ES" dirty="0" smtClean="0">
              <a:solidFill>
                <a:srgbClr val="000000"/>
              </a:solidFill>
            </a:endParaRPr>
          </a:p>
          <a:p>
            <a:r>
              <a:rPr lang="es-ES" dirty="0" smtClean="0">
                <a:solidFill>
                  <a:srgbClr val="000000"/>
                </a:solidFill>
              </a:rPr>
              <a:t>la </a:t>
            </a:r>
            <a:r>
              <a:rPr lang="es-ES" dirty="0">
                <a:solidFill>
                  <a:srgbClr val="000000"/>
                </a:solidFill>
              </a:rPr>
              <a:t>bienvenida a nuestro nuevo personal con su calidez y amor. Comencemos el año escolar </a:t>
            </a:r>
            <a:r>
              <a:rPr lang="es-ES" dirty="0" smtClean="0">
                <a:solidFill>
                  <a:srgbClr val="000000"/>
                </a:solidFill>
              </a:rPr>
              <a:t>llegando </a:t>
            </a:r>
            <a:r>
              <a:rPr lang="es-ES" dirty="0">
                <a:solidFill>
                  <a:srgbClr val="000000"/>
                </a:solidFill>
              </a:rPr>
              <a:t>a la escuela todos los días </a:t>
            </a:r>
            <a:r>
              <a:rPr lang="es-ES" dirty="0" smtClean="0">
                <a:solidFill>
                  <a:srgbClr val="000000"/>
                </a:solidFill>
              </a:rPr>
              <a:t>y a </a:t>
            </a:r>
            <a:r>
              <a:rPr lang="es-ES" dirty="0">
                <a:solidFill>
                  <a:srgbClr val="000000"/>
                </a:solidFill>
              </a:rPr>
              <a:t>tiempo. Deseando a todos un año escolar increíble. ¡Te veo pronto! Sr. G</a:t>
            </a:r>
            <a:endParaRPr lang="en-US" dirty="0">
              <a:solidFill>
                <a:srgbClr val="000000"/>
              </a:solidFill>
            </a:endParaRPr>
          </a:p>
        </p:txBody>
      </p:sp>
      <p:sp>
        <p:nvSpPr>
          <p:cNvPr id="15" name="Rectangle 14"/>
          <p:cNvSpPr/>
          <p:nvPr/>
        </p:nvSpPr>
        <p:spPr>
          <a:xfrm>
            <a:off x="4632916" y="3581401"/>
            <a:ext cx="2921162" cy="2708434"/>
          </a:xfrm>
          <a:prstGeom prst="rect">
            <a:avLst/>
          </a:prstGeom>
        </p:spPr>
        <p:txBody>
          <a:bodyPr wrap="square">
            <a:spAutoFit/>
          </a:bodyPr>
          <a:lstStyle/>
          <a:p>
            <a:r>
              <a:rPr lang="es-ES" sz="1700" dirty="0"/>
              <a:t>Martes y Jueves- Donuts o Croquetas $</a:t>
            </a:r>
            <a:r>
              <a:rPr lang="es-ES" sz="1700" dirty="0" smtClean="0"/>
              <a:t>1</a:t>
            </a:r>
          </a:p>
          <a:p>
            <a:r>
              <a:rPr lang="es-ES" sz="1700" dirty="0" smtClean="0"/>
              <a:t>Miércoles- </a:t>
            </a:r>
            <a:r>
              <a:rPr lang="es-ES" sz="1700" dirty="0"/>
              <a:t>Conos de Nieve </a:t>
            </a:r>
            <a:r>
              <a:rPr lang="es-ES" sz="1700" dirty="0" smtClean="0"/>
              <a:t>$1</a:t>
            </a:r>
          </a:p>
          <a:p>
            <a:r>
              <a:rPr lang="es-ES" sz="1700" dirty="0" smtClean="0"/>
              <a:t>Miércoles- </a:t>
            </a:r>
            <a:r>
              <a:rPr lang="es-ES" sz="1700" dirty="0"/>
              <a:t>Camisas de </a:t>
            </a:r>
            <a:r>
              <a:rPr lang="es-ES" sz="1700" dirty="0" smtClean="0"/>
              <a:t>espíritu</a:t>
            </a:r>
          </a:p>
          <a:p>
            <a:r>
              <a:rPr lang="es-ES" sz="1700" dirty="0" smtClean="0"/>
              <a:t>Cada </a:t>
            </a:r>
            <a:r>
              <a:rPr lang="es-ES" sz="1700" dirty="0"/>
              <a:t>dos viernes- Sin uniforme $</a:t>
            </a:r>
            <a:r>
              <a:rPr lang="es-ES" sz="1700" dirty="0" smtClean="0"/>
              <a:t>2</a:t>
            </a:r>
          </a:p>
          <a:p>
            <a:r>
              <a:rPr lang="es-ES" sz="1700" dirty="0" smtClean="0"/>
              <a:t>Último </a:t>
            </a:r>
            <a:r>
              <a:rPr lang="es-ES" sz="1700" dirty="0"/>
              <a:t>viernes de cada mes- Cafecito con Mr. </a:t>
            </a:r>
            <a:r>
              <a:rPr lang="es-ES" sz="1700" dirty="0" smtClean="0"/>
              <a:t>G</a:t>
            </a:r>
          </a:p>
          <a:p>
            <a:r>
              <a:rPr lang="es-ES" sz="1700" dirty="0" smtClean="0"/>
              <a:t>Último </a:t>
            </a:r>
            <a:r>
              <a:rPr lang="es-ES" sz="1700" dirty="0"/>
              <a:t>martes de cada mes- Estudiante del mes Desayuno</a:t>
            </a:r>
            <a:endParaRPr lang="en-US" sz="1700" dirty="0"/>
          </a:p>
        </p:txBody>
      </p:sp>
      <p:sp>
        <p:nvSpPr>
          <p:cNvPr id="17" name="Rectangle 16"/>
          <p:cNvSpPr/>
          <p:nvPr/>
        </p:nvSpPr>
        <p:spPr>
          <a:xfrm>
            <a:off x="1600200" y="1447800"/>
            <a:ext cx="1473237" cy="304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Agosto 2022</a:t>
            </a:r>
            <a:endParaRPr lang="en-US" b="1"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317</Words>
  <Application>Microsoft Office PowerPoint</Application>
  <PresentationFormat>Custom</PresentationFormat>
  <Paragraphs>35</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Day Weekly School Newsletter</dc:title>
  <dc:creator>Teacher</dc:creator>
  <cp:lastModifiedBy>Guillermo Gonzalez</cp:lastModifiedBy>
  <cp:revision>7</cp:revision>
  <dcterms:created xsi:type="dcterms:W3CDTF">2006-08-16T00:00:00Z</dcterms:created>
  <dcterms:modified xsi:type="dcterms:W3CDTF">2022-08-16T16:17:42Z</dcterms:modified>
  <dc:identifier>DAFHeZntids</dc:identifier>
</cp:coreProperties>
</file>